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94684"/>
  </p:normalViewPr>
  <p:slideViewPr>
    <p:cSldViewPr snapToGrid="0">
      <p:cViewPr varScale="1">
        <p:scale>
          <a:sx n="125" d="100"/>
          <a:sy n="125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9AA8AA-9930-0842-7EBC-4220BC4E383F}"/>
              </a:ext>
            </a:extLst>
          </p:cNvPr>
          <p:cNvSpPr/>
          <p:nvPr/>
        </p:nvSpPr>
        <p:spPr>
          <a:xfrm>
            <a:off x="8441824" y="5687319"/>
            <a:ext cx="1010385" cy="32702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C7DD9-F22A-6DB3-3C0F-896FFBE028F0}"/>
              </a:ext>
            </a:extLst>
          </p:cNvPr>
          <p:cNvSpPr/>
          <p:nvPr/>
        </p:nvSpPr>
        <p:spPr>
          <a:xfrm>
            <a:off x="8441825" y="6014344"/>
            <a:ext cx="1010385" cy="32702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 prog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F31AA-8DBE-6939-BDA8-8A976C96D145}"/>
              </a:ext>
            </a:extLst>
          </p:cNvPr>
          <p:cNvSpPr/>
          <p:nvPr/>
        </p:nvSpPr>
        <p:spPr>
          <a:xfrm>
            <a:off x="8441824" y="6341369"/>
            <a:ext cx="1010385" cy="3270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todo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197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4" y="4459434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2"/>
            <a:ext cx="4473534" cy="19383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/>
              <a:t>Revisions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7722</TotalTime>
  <Words>2230</Words>
  <Application>Microsoft Macintosh PowerPoint</Application>
  <PresentationFormat>Widescreen</PresentationFormat>
  <Paragraphs>350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135</cp:revision>
  <dcterms:created xsi:type="dcterms:W3CDTF">2025-08-16T21:14:30Z</dcterms:created>
  <dcterms:modified xsi:type="dcterms:W3CDTF">2025-09-01T18:02:40Z</dcterms:modified>
</cp:coreProperties>
</file>